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35710" y="1594086"/>
            <a:ext cx="4153812" cy="426580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15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400" b="1" dirty="0" smtClean="0">
                <a:solidFill>
                  <a:schemeClr val="bg1"/>
                </a:solidFill>
              </a:rPr>
              <a:t>push</a:t>
            </a:r>
            <a:r>
              <a:rPr lang="ru-RU" sz="14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Сообщить о БПЛА в службу 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287</Words>
  <Application>Microsoft Office PowerPoint</Application>
  <PresentationFormat>Широкоэкранный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AntipovGA</cp:lastModifiedBy>
  <cp:revision>19</cp:revision>
  <dcterms:created xsi:type="dcterms:W3CDTF">2024-02-27T09:09:13Z</dcterms:created>
  <dcterms:modified xsi:type="dcterms:W3CDTF">2024-10-09T12:22:56Z</dcterms:modified>
</cp:coreProperties>
</file>