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357" r:id="rId3"/>
    <p:sldId id="329" r:id="rId4"/>
    <p:sldId id="352" r:id="rId5"/>
    <p:sldId id="355" r:id="rId6"/>
    <p:sldId id="339" r:id="rId7"/>
    <p:sldId id="341" r:id="rId8"/>
    <p:sldId id="344" r:id="rId9"/>
    <p:sldId id="351" r:id="rId10"/>
    <p:sldId id="346" r:id="rId11"/>
    <p:sldId id="277" r:id="rId12"/>
    <p:sldId id="356" r:id="rId13"/>
    <p:sldId id="317" r:id="rId14"/>
    <p:sldId id="358" r:id="rId15"/>
    <p:sldId id="359" r:id="rId16"/>
    <p:sldId id="348" r:id="rId17"/>
    <p:sldId id="334" r:id="rId18"/>
    <p:sldId id="32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7868" autoAdjust="0"/>
    <p:restoredTop sz="85842" autoAdjust="0"/>
  </p:normalViewPr>
  <p:slideViewPr>
    <p:cSldViewPr>
      <p:cViewPr>
        <p:scale>
          <a:sx n="100" d="100"/>
          <a:sy n="100" d="100"/>
        </p:scale>
        <p:origin x="-282" y="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7671F-11B9-499B-B377-26E0E520BB46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714B3-9C16-476D-A568-24A5B8EBA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665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14B3-9C16-476D-A568-24A5B8EBA39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14B3-9C16-476D-A568-24A5B8EBA39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F9450D-BC40-4D40-97FE-AD71651C7298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57C391-2119-4BF4-AE3D-71AB40A100C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Отчет главы  администрации Октябрьского  сельского  поселения о проделанной  работе за 2019 год.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8501122" cy="5572164"/>
          </a:xfrm>
        </p:spPr>
        <p:txBody>
          <a:bodyPr>
            <a:noAutofit/>
          </a:bodyPr>
          <a:lstStyle/>
          <a:p>
            <a:pPr algn="ctr"/>
            <a:endParaRPr lang="ru-RU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785794"/>
            <a:ext cx="7000924" cy="2214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 ежегодного открытого публичного конкурса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«Самое красивое село Воронежской области»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село Октябрьское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Поворинского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4071942"/>
            <a:ext cx="4357718" cy="1928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«САМОЕ КРАСИВОЕ СЕЛО ВОРОНЕЖСКОЙ ОБЛАСТИ»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64291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Культура</a:t>
            </a:r>
            <a:endParaRPr lang="ru-RU" sz="6000" b="1" dirty="0"/>
          </a:p>
        </p:txBody>
      </p:sp>
      <p:pic>
        <p:nvPicPr>
          <p:cNvPr id="1028" name="Picture 4" descr="C:\Users\Октябрьское\Documents\IMG-20230210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3714776" cy="2520000"/>
          </a:xfrm>
          <a:prstGeom prst="rect">
            <a:avLst/>
          </a:prstGeom>
          <a:noFill/>
        </p:spPr>
      </p:pic>
      <p:pic>
        <p:nvPicPr>
          <p:cNvPr id="1029" name="Picture 5" descr="C:\Users\Октябрьское\Documents\IMG-20230210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3744000" cy="2428892"/>
          </a:xfrm>
          <a:prstGeom prst="rect">
            <a:avLst/>
          </a:prstGeom>
          <a:noFill/>
        </p:spPr>
      </p:pic>
      <p:pic>
        <p:nvPicPr>
          <p:cNvPr id="10" name="Picture 5" descr="C:\Users\Октябрьское\Documents\IMG-20230210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857364"/>
            <a:ext cx="3744000" cy="2428892"/>
          </a:xfrm>
          <a:prstGeom prst="rect">
            <a:avLst/>
          </a:prstGeom>
          <a:noFill/>
        </p:spPr>
      </p:pic>
      <p:pic>
        <p:nvPicPr>
          <p:cNvPr id="16" name="Picture 6" descr="C:\Users\Октябрьское\Documents\IMG-20230210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357694"/>
            <a:ext cx="3714776" cy="2286016"/>
          </a:xfrm>
          <a:prstGeom prst="rect">
            <a:avLst/>
          </a:prstGeom>
          <a:noFill/>
        </p:spPr>
      </p:pic>
      <p:pic>
        <p:nvPicPr>
          <p:cNvPr id="1031" name="Picture 7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0" y="-2286000"/>
            <a:ext cx="2400000" cy="1800000"/>
          </a:xfrm>
          <a:prstGeom prst="rect">
            <a:avLst/>
          </a:prstGeom>
          <a:noFill/>
        </p:spPr>
      </p:pic>
      <p:pic>
        <p:nvPicPr>
          <p:cNvPr id="1032" name="Picture 8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0" y="-2286000"/>
            <a:ext cx="2448000" cy="1836000"/>
          </a:xfrm>
          <a:prstGeom prst="rect">
            <a:avLst/>
          </a:prstGeom>
          <a:noFill/>
        </p:spPr>
      </p:pic>
      <p:pic>
        <p:nvPicPr>
          <p:cNvPr id="1033" name="Picture 9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8000" y="-2286000"/>
            <a:ext cx="2064000" cy="1548000"/>
          </a:xfrm>
          <a:prstGeom prst="rect">
            <a:avLst/>
          </a:prstGeom>
          <a:noFill/>
        </p:spPr>
      </p:pic>
      <p:pic>
        <p:nvPicPr>
          <p:cNvPr id="1034" name="Picture 10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0" y="-2286000"/>
            <a:ext cx="2208000" cy="1656000"/>
          </a:xfrm>
          <a:prstGeom prst="rect">
            <a:avLst/>
          </a:prstGeom>
          <a:noFill/>
        </p:spPr>
      </p:pic>
      <p:pic>
        <p:nvPicPr>
          <p:cNvPr id="21" name="Picture 10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71866" y="-2286040"/>
            <a:ext cx="2208000" cy="1656000"/>
          </a:xfrm>
          <a:prstGeom prst="rect">
            <a:avLst/>
          </a:prstGeom>
          <a:noFill/>
        </p:spPr>
      </p:pic>
      <p:pic>
        <p:nvPicPr>
          <p:cNvPr id="1035" name="Picture 11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071866" y="-2286040"/>
            <a:ext cx="2256000" cy="1692000"/>
          </a:xfrm>
          <a:prstGeom prst="rect">
            <a:avLst/>
          </a:prstGeom>
          <a:noFill/>
        </p:spPr>
      </p:pic>
      <p:pic>
        <p:nvPicPr>
          <p:cNvPr id="1037" name="Picture 13" descr="C:\Users\Октябрьское\Documents\IMG-20230210-WA000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4357694"/>
            <a:ext cx="3786214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Храм Иконы Казанской Божией Матери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Святой  источник</a:t>
            </a:r>
            <a:endParaRPr lang="ru-RU" dirty="0"/>
          </a:p>
        </p:txBody>
      </p:sp>
      <p:pic>
        <p:nvPicPr>
          <p:cNvPr id="2051" name="Picture 3" descr="C:\Users\Октябрьское\Downloads\20240902_170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35163"/>
            <a:ext cx="721523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Воинское захоронение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857784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Фотография объекта #0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57364"/>
            <a:ext cx="378621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ЖИЛОЙ  ДОМ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Октябрьское\Downloads\20250410_134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935163"/>
            <a:ext cx="464347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Детская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площадка.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IMG-20221005-WA0000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71678"/>
            <a:ext cx="6096000" cy="4024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305800" cy="121444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Аварийно-спасательное формирование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Documents and Settings\Admin\Мои документы\Мои рисунки\Изображение 043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5942" r="5942"/>
          <a:stretch>
            <a:fillRect/>
          </a:stretch>
        </p:blipFill>
        <p:spPr bwMode="auto">
          <a:xfrm>
            <a:off x="2071670" y="2285992"/>
            <a:ext cx="4891088" cy="4162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40118_105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9" y="2071678"/>
            <a:ext cx="3929089" cy="40544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Крещение 19 января</a:t>
            </a:r>
            <a:r>
              <a:rPr smtClean="0"/>
              <a:t>                        </a:t>
            </a:r>
            <a:endParaRPr lang="ru-RU" b="1" dirty="0"/>
          </a:p>
        </p:txBody>
      </p:sp>
      <p:pic>
        <p:nvPicPr>
          <p:cNvPr id="5" name="Рисунок 4" descr="20240118_121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50595" y="2178835"/>
            <a:ext cx="4071966" cy="3857652"/>
          </a:xfrm>
          <a:prstGeom prst="rect">
            <a:avLst/>
          </a:prstGeom>
        </p:spPr>
      </p:pic>
      <p:pic>
        <p:nvPicPr>
          <p:cNvPr id="6" name="Рисунок 5" descr="20240118_121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50595" y="2178835"/>
            <a:ext cx="4071966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29604" cy="1162050"/>
          </a:xfrm>
        </p:spPr>
        <p:txBody>
          <a:bodyPr/>
          <a:lstStyle/>
          <a:p>
            <a:pPr algn="ctr"/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Догазификация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в с.Октябрьское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3116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Историческая  справка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Находится село Октябрьское  в 30 км от районного центра. По состоянию на 1 января 2025 года на территории сельского поселения, административным центром которого является село Октябрьское, проживает 1150 человек. Самоназвание местного населения – </a:t>
            </a:r>
            <a:r>
              <a:rPr lang="ru-RU" dirty="0" err="1" smtClean="0"/>
              <a:t>октябрьцы</a:t>
            </a:r>
            <a:r>
              <a:rPr lang="ru-RU" dirty="0" smtClean="0"/>
              <a:t>. В состав поселения также входят село Поляна и одноименная с ним железнодорожная станция. </a:t>
            </a:r>
            <a:br>
              <a:rPr lang="ru-RU" dirty="0" smtClean="0"/>
            </a:br>
            <a:r>
              <a:rPr lang="ru-RU" dirty="0" smtClean="0"/>
              <a:t>Село Октябрьское  расположено в центральной части </a:t>
            </a:r>
            <a:r>
              <a:rPr lang="ru-RU" dirty="0" err="1" smtClean="0"/>
              <a:t>Поворинского</a:t>
            </a:r>
            <a:r>
              <a:rPr lang="ru-RU" dirty="0" smtClean="0"/>
              <a:t> района. На территории поселения протекает река Хопер, расположен родник и четыре озера: Ильмень, Подовое, </a:t>
            </a:r>
            <a:r>
              <a:rPr lang="ru-RU" dirty="0" err="1" smtClean="0"/>
              <a:t>Окладник</a:t>
            </a:r>
            <a:r>
              <a:rPr lang="ru-RU" dirty="0" smtClean="0"/>
              <a:t> и Мокрое.</a:t>
            </a:r>
          </a:p>
          <a:p>
            <a:r>
              <a:rPr lang="ru-RU" dirty="0" smtClean="0"/>
              <a:t>На территории села в данный момент располагаются:  средняя общеобразовательная школа, сельская библиотека, сельский дом культуры, отделения почтовой связи и Сбербанка, имеется врачебная амбулатория.</a:t>
            </a:r>
          </a:p>
          <a:p>
            <a:r>
              <a:rPr lang="ru-RU" b="1" dirty="0" smtClean="0"/>
              <a:t>Известные люди:</a:t>
            </a:r>
            <a:endParaRPr lang="ru-RU" dirty="0" smtClean="0"/>
          </a:p>
          <a:p>
            <a:r>
              <a:rPr lang="ru-RU" dirty="0" smtClean="0"/>
              <a:t>Шатилов Василий Митрофанович – Герой Советского Союза, генерал-полковник запаса, автор 10 книг о Великой Отечественной войне. Именно под его командованием войска 150-й Стрелковой дивизии вошли в Берлин и водрузили после штурма Рейхстага на нем Красное знамя, ставшее знаменем Победы.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Афанасьев Виктор Иванович  –  летчик-истребитель, Герой Советского союза (звание присвоено 29 марта 1944 года). Лично сбил 14 и в составе группы 3 самолета противника.</a:t>
            </a:r>
          </a:p>
          <a:p>
            <a:endParaRPr lang="ru-RU" dirty="0" smtClean="0"/>
          </a:p>
          <a:p>
            <a:r>
              <a:rPr lang="ru-RU" dirty="0" smtClean="0"/>
              <a:t>Прохоров Алексей Николаевич- летчик-истребитель, дважды Герой Советского </a:t>
            </a:r>
            <a:r>
              <a:rPr lang="ru-RU" dirty="0" err="1" smtClean="0"/>
              <a:t>союза.Его</a:t>
            </a:r>
            <a:r>
              <a:rPr lang="ru-RU" dirty="0" smtClean="0"/>
              <a:t> отец иерей Николай был настоятелем нашего Храма перед Великой Отечественной войной 1941-1945 гг.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err="1" smtClean="0"/>
              <a:t>Дуплищев</a:t>
            </a:r>
            <a:r>
              <a:rPr lang="ru-RU" dirty="0" smtClean="0"/>
              <a:t> Михаил Илларионович родился в нашем селе в 1912 году.</a:t>
            </a:r>
          </a:p>
          <a:p>
            <a:pPr>
              <a:buNone/>
            </a:pPr>
            <a:r>
              <a:rPr lang="ru-RU" dirty="0" smtClean="0"/>
              <a:t>       С 1960 по 1990 гг. </a:t>
            </a:r>
            <a:r>
              <a:rPr lang="ru-RU" dirty="0" err="1" smtClean="0"/>
              <a:t>профессор,зав.кафедрой</a:t>
            </a:r>
            <a:r>
              <a:rPr lang="ru-RU" dirty="0" smtClean="0"/>
              <a:t> Днепропетровского университета  разработал способ нейтрализации одного из компонентов ракетного </a:t>
            </a:r>
            <a:r>
              <a:rPr lang="ru-RU" dirty="0" err="1" smtClean="0"/>
              <a:t>топлива,заслуженный</a:t>
            </a:r>
            <a:r>
              <a:rPr lang="ru-RU" dirty="0" smtClean="0"/>
              <a:t> деятель науки и техники.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С. ОКТЯБРЬСКОЕ</a:t>
            </a:r>
            <a:endParaRPr lang="ru-RU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/>
          <a:srcRect l="24348" t="17224" r="10237" b="32480"/>
          <a:stretch>
            <a:fillRect/>
          </a:stretch>
        </p:blipFill>
        <p:spPr bwMode="auto">
          <a:xfrm>
            <a:off x="710844" y="1857374"/>
            <a:ext cx="7504494" cy="442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ктябрьское\Downloads\IMG-20230426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1027" name="Picture 3" descr="C:\Users\Октябрьское\Downloads\IMG-20230426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22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Участники  СВО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8926" y="1855248"/>
            <a:ext cx="1568462" cy="6593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1212859" cy="6548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Октябрьское\Downloads\IMG-20220921-WA00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00504"/>
            <a:ext cx="4040188" cy="2569375"/>
          </a:xfrm>
          <a:prstGeom prst="rect">
            <a:avLst/>
          </a:prstGeom>
          <a:noFill/>
        </p:spPr>
      </p:pic>
      <p:pic>
        <p:nvPicPr>
          <p:cNvPr id="8" name="Picture 4" descr="C:\Users\Октябрьское\Documents\IMG-20231221-WA00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00504"/>
            <a:ext cx="3286148" cy="2571767"/>
          </a:xfrm>
          <a:prstGeom prst="rect">
            <a:avLst/>
          </a:prstGeom>
          <a:noFill/>
        </p:spPr>
      </p:pic>
      <p:pic>
        <p:nvPicPr>
          <p:cNvPr id="9" name="Picture 3" descr="C:\Users\Октябрьское\Documents\IMG-20230319-WA0001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857364"/>
            <a:ext cx="378621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Благоустройство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Ул.Южная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             Ул.Буденного</a:t>
            </a:r>
            <a:endParaRPr lang="ru-RU" dirty="0"/>
          </a:p>
        </p:txBody>
      </p:sp>
      <p:pic>
        <p:nvPicPr>
          <p:cNvPr id="1026" name="Picture 2" descr="C:\Users\Октябрьское\Downloads\20241025_1503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496"/>
            <a:ext cx="4040188" cy="3095431"/>
          </a:xfrm>
          <a:prstGeom prst="rect">
            <a:avLst/>
          </a:prstGeom>
          <a:noFill/>
        </p:spPr>
      </p:pic>
      <p:pic>
        <p:nvPicPr>
          <p:cNvPr id="5" name="Picture 2" descr="C:\Users\Октябрьское\Downloads\20240710_1547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57497"/>
            <a:ext cx="4041775" cy="3096026"/>
          </a:xfrm>
          <a:prstGeom prst="rect">
            <a:avLst/>
          </a:prstGeom>
          <a:noFill/>
        </p:spPr>
      </p:pic>
      <p:pic>
        <p:nvPicPr>
          <p:cNvPr id="7" name="Picture 2" descr="C:\Users\Октябрьское\Downloads\20241025_15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6"/>
            <a:ext cx="4040188" cy="3095431"/>
          </a:xfrm>
          <a:prstGeom prst="rect">
            <a:avLst/>
          </a:prstGeom>
          <a:noFill/>
        </p:spPr>
      </p:pic>
      <p:pic>
        <p:nvPicPr>
          <p:cNvPr id="8" name="Picture 2" descr="C:\Users\Октябрьское\Downloads\20241025_15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7"/>
            <a:ext cx="4192588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704088"/>
            <a:ext cx="9215502" cy="86752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latin typeface="Arial" pitchFamily="34" charset="0"/>
                <a:cs typeface="Arial" pitchFamily="34" charset="0"/>
              </a:rPr>
              <a:t>Свинокомплекс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 «Октябрьский»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Admin\Мои документы\Мои рисунки\IMG_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1785926"/>
            <a:ext cx="4357686" cy="3268264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214686"/>
            <a:ext cx="4631824" cy="3526111"/>
          </a:xfrm>
          <a:prstGeom prst="rect">
            <a:avLst/>
          </a:prstGeom>
        </p:spPr>
      </p:pic>
      <p:pic>
        <p:nvPicPr>
          <p:cNvPr id="5" name="Picture 2" descr="C:\Documents and Settings\Admin\Мои документы\Мои рисунки\IMG_016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785926"/>
            <a:ext cx="4357686" cy="3268264"/>
          </a:xfrm>
          <a:prstGeom prst="rect">
            <a:avLst/>
          </a:prstGeom>
          <a:noFill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331889"/>
            <a:ext cx="4631824" cy="352611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331889"/>
            <a:ext cx="4631824" cy="3526111"/>
          </a:xfrm>
          <a:prstGeom prst="rect">
            <a:avLst/>
          </a:prstGeom>
        </p:spPr>
      </p:pic>
      <p:pic>
        <p:nvPicPr>
          <p:cNvPr id="8" name="Picture 2" descr="C:\Documents and Settings\Admin\Мои документы\Мои рисунки\IMG_016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1938326"/>
            <a:ext cx="4357686" cy="3268264"/>
          </a:xfrm>
          <a:prstGeom prst="rect">
            <a:avLst/>
          </a:prstGeom>
          <a:noFill/>
        </p:spPr>
      </p:pic>
      <p:pic>
        <p:nvPicPr>
          <p:cNvPr id="9" name="Picture 2" descr="C:\Documents and Settings\Admin\Мои документы\Мои рисунки\IMG_016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928802"/>
            <a:ext cx="4357686" cy="3268264"/>
          </a:xfrm>
          <a:prstGeom prst="rect">
            <a:avLst/>
          </a:prstGeom>
          <a:noFill/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76" y="3331889"/>
            <a:ext cx="4631824" cy="3526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Arial" pitchFamily="34" charset="0"/>
                <a:cs typeface="Arial" pitchFamily="34" charset="0"/>
              </a:rPr>
              <a:t>Торговая сеть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71679"/>
            <a:ext cx="40386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Documents and Settings\Admin\Мои документы\Мои рисунки\DSCN0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942" r="5942"/>
          <a:stretch>
            <a:fillRect/>
          </a:stretch>
        </p:blipFill>
        <p:spPr bwMode="auto">
          <a:xfrm>
            <a:off x="4643438" y="2143116"/>
            <a:ext cx="4038600" cy="3437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МКОУ «Октябрьская  СОШ»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Admin\Мои документы\Мои рисунки\Изображение 048.jpg"/>
          <p:cNvPicPr>
            <a:picLocks noChangeAspect="1" noChangeArrowheads="1"/>
          </p:cNvPicPr>
          <p:nvPr/>
        </p:nvPicPr>
        <p:blipFill>
          <a:blip r:embed="rId2" cstate="print"/>
          <a:srcRect l="5942" r="5942"/>
          <a:stretch>
            <a:fillRect/>
          </a:stretch>
        </p:blipFill>
        <p:spPr bwMode="auto">
          <a:xfrm>
            <a:off x="214282" y="2285992"/>
            <a:ext cx="4286280" cy="215567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537047" y="2000241"/>
            <a:ext cx="160685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29190" y="2428868"/>
            <a:ext cx="1571637" cy="209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https://avatars.mds.yandex.net/i?id=be6f19ea628e68c6ca3b605dda5d0b09-5342982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214818"/>
            <a:ext cx="3138481" cy="2352024"/>
          </a:xfrm>
          <a:prstGeom prst="rect">
            <a:avLst/>
          </a:prstGeom>
          <a:noFill/>
        </p:spPr>
      </p:pic>
      <p:pic>
        <p:nvPicPr>
          <p:cNvPr id="19460" name="Picture 4" descr="https://avatars.mds.yandex.net/i?id=0d234850bb6d41ead58b6a5afd384834-5150784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4643446"/>
            <a:ext cx="2143140" cy="1884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Врачебная  амбулатория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Старое  здание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smtClean="0"/>
              <a:t>Новое  здание</a:t>
            </a:r>
            <a:endParaRPr lang="ru-RU"/>
          </a:p>
        </p:txBody>
      </p:sp>
      <p:pic>
        <p:nvPicPr>
          <p:cNvPr id="8194" name="Picture 2" descr="C:\Documents and Settings\Admin\Мои документы\Мои рисунки\Изображение 0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132</Words>
  <Application>Microsoft Office PowerPoint</Application>
  <PresentationFormat>Экран (4:3)</PresentationFormat>
  <Paragraphs>38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           Отчет главы  администрации Октябрьского  сельского  поселения о проделанной  работе за 2019 год.           </vt:lpstr>
      <vt:lpstr>  Историческая  справка</vt:lpstr>
      <vt:lpstr>С. ОКТЯБРЬСКОЕ</vt:lpstr>
      <vt:lpstr>Участники  СВО</vt:lpstr>
      <vt:lpstr>Благоустройство</vt:lpstr>
      <vt:lpstr>Свинокомплекс «Октябрьский»</vt:lpstr>
      <vt:lpstr>Торговая сеть</vt:lpstr>
      <vt:lpstr>МКОУ «Октябрьская  СОШ»</vt:lpstr>
      <vt:lpstr>Врачебная  амбулатория</vt:lpstr>
      <vt:lpstr>  Культура</vt:lpstr>
      <vt:lpstr>Храм Иконы Казанской Божией Матери</vt:lpstr>
      <vt:lpstr>Святой  источник</vt:lpstr>
      <vt:lpstr>Воинское захоронение</vt:lpstr>
      <vt:lpstr>  ЖИЛОЙ  ДОМ</vt:lpstr>
      <vt:lpstr>Детская  площадка.</vt:lpstr>
      <vt:lpstr>Аварийно-спасательное формирование</vt:lpstr>
      <vt:lpstr>Крещение 19 января                        </vt:lpstr>
      <vt:lpstr>Догазификация   в с.Октябрьское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Отчет главы  администрации Октябрьского  сельского  поселения о проделанной  работе за 2019 год.           </dc:title>
  <dc:creator>Admin</dc:creator>
  <cp:lastModifiedBy>Октябрьское</cp:lastModifiedBy>
  <cp:revision>124</cp:revision>
  <dcterms:created xsi:type="dcterms:W3CDTF">2020-02-17T05:14:20Z</dcterms:created>
  <dcterms:modified xsi:type="dcterms:W3CDTF">2025-04-10T12:40:06Z</dcterms:modified>
</cp:coreProperties>
</file>